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59" r:id="rId8"/>
    <p:sldId id="260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-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40D496-2422-456A-8F76-82BDB94ACA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68D7921-0915-4943-824E-8FBC6A117D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7BCAD5-F889-439F-A033-02A09C409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20B4AC-77C1-45C6-8142-E795F7395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15EC7F-820F-4116-9DC6-BCAA5B921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8929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B7192D-7DB8-4DB3-B521-B22B72501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CE29D8E-7161-46EC-97BE-5F6613A58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D0EE14F-FA6C-49AF-85D0-A5A5DC1CF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5CC38A-9052-4918-B6F6-BA7D59811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D909A8-FD81-4433-B284-BF5D82010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283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CADA493-31A5-482A-92C1-0717636659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22C0E6E-0D72-4C4D-9D4C-793C5D3D7E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268170-B180-4412-87FB-CA5237940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07BF8E-CB50-42EE-968F-7DB5AB414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89910A-4E48-4354-B516-C1AF40652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36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0605CC-E4BA-489A-AA49-4312A0BE6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92F5D9-4D0A-4F48-B068-47E3A644B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1D52DE-6929-4300-9306-567B085E6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20BE2E-2B6A-4F55-A5F2-BD343A19D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C04214-9BE1-4F15-8768-038AF5C8E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834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0C62E7-0C29-449D-B07F-0B8DD7E61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5D2CFA-6717-42A0-84C5-EFD827CAE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6BB71F-DDA2-40F8-B36F-5F58D1C0E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B48490-2F41-4CB4-9AB1-A216C486F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58BC84-48C4-446E-91CD-8F6F7CC94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496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B5A8B3-DC35-4EE9-AE6D-D3EE1B7B3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B6A42B-3CC4-4BF4-891A-559AB27F4F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44B2FE-4305-4CC8-A5CE-5677A490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CE3FDE-2B59-4293-BD60-495084070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0F2F51-14D3-49A7-A1EE-AB25673EC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758293-6112-4EF6-A03D-48E6A94CD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645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DE9D3A-7779-4C49-B732-70507E312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7EC1D1-3E19-4A19-B783-F971CB273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C4C1C0A-EBCE-4262-BA80-63138C053E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361EFDA-329A-4B79-B1A4-824484E6F7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8F81E84-DE25-48F4-9604-9CA0D23369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C378C8-2F0B-4D97-8CD7-151FC4888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C3CEDA8-6235-4131-B952-91CA551D3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E17E28D-F481-4E44-84AA-1373783CA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31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7C84DB-5D78-4266-A52B-099FCD989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52CED78-03B7-4418-A9F8-8EB4CAB6F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CF5C4AA-F8CA-4F6F-A45E-1A62BE3D9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2995D15-2459-408D-A630-3E0FD2300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809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88C4053-79A3-4C75-A60D-58D472957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5132C2B-36B8-444D-AE3F-CEC19DAE3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50F8B43-8A82-451D-BF0F-DF833AD6D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071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58E113-BA0A-4AC2-A614-791477F8E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63EF81-B002-4EF0-A05C-34DCB52B33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3C9ED50-D18F-47B8-8C81-B340DF7229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D42F3C1-FFBE-4D38-8115-96ECF6C88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E6BEF2-9D4B-4794-A4CB-9D21C06E2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708C06-5FD3-4774-8CCC-DDDDE394A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781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E82C36-C4A1-4204-8C31-101A5FF92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56BDAC1-DEE8-4BB1-859F-D7D611F93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D1F4AA9-09A1-4E4D-A16B-E0596B260F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494833-A431-4298-9897-E0377D9C6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AD5858-814F-4210-A787-287C7D891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1EF3A1-C92F-4F8A-948E-488CC451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141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0212BEC-CCDD-4907-B2E9-070D4F549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D4FE677-92AD-4F58-A9EF-1940F73D4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EE2BE0-25E6-4A6B-97B8-15F235EC91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EC559-4D03-4C8B-B1E5-EB8AD68897A1}" type="datetimeFigureOut">
              <a:rPr lang="zh-CN" altLang="en-US" smtClean="0"/>
              <a:t>2020/3/8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7A45FC-23FC-4E29-8DD4-28F77F57EE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F6D500-39D9-48D3-B686-B2AFC16D9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041FE-3472-4132-B8A4-BCFF74A402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129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3DCFEB0-5AE2-421D-85BF-D266FE113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25236" y="797881"/>
            <a:ext cx="87733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617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B92E979-8963-488F-B0A2-31C023458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93588">
            <a:off x="1142260" y="1207363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026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1EAFC8B-301F-4EDD-BA6C-C279E748EA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98414">
            <a:off x="1524000" y="1207363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281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0459E50-DEC2-411C-90C3-31B92B8DAA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46447" y="1349405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217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D88BAE1-BEC2-48F4-BB93-CD1222B23B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46447" y="110083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939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163E47B-320B-4828-8BEB-852E15F01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06749" y="1287263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697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69753D6-6DE4-4289-9CCB-C4D5617950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78006">
            <a:off x="1115627" y="1491448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193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0C924ED-80EE-434B-BB71-493EDB2A9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28691" y="1580225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392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宽屏</PresentationFormat>
  <Paragraphs>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万 会芳</dc:creator>
  <cp:lastModifiedBy>万 会芳</cp:lastModifiedBy>
  <cp:revision>1</cp:revision>
  <dcterms:created xsi:type="dcterms:W3CDTF">2020-03-08T07:14:53Z</dcterms:created>
  <dcterms:modified xsi:type="dcterms:W3CDTF">2020-03-08T07:19:51Z</dcterms:modified>
</cp:coreProperties>
</file>

<file path=docProps/thumbnail.jpeg>
</file>